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</p:sldIdLst>
  <p:sldSz cx="6858000" cy="9906000"/>
  <p:notesSz cx="6858000" cy="9906000"/>
  <p:custDataLst>
    <p:tags r:id="rId57"/>
  </p:custData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77899" y="3410203"/>
            <a:ext cx="4902200" cy="2964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79201" y="3547364"/>
            <a:ext cx="3530600" cy="2128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800" spc="-25">
                <a:latin typeface="微软雅黑" panose="020B0503020204020204" charset="-122"/>
                <a:cs typeface="微软雅黑" panose="020B0503020204020204" charset="-122"/>
              </a:rPr>
              <a:t>教学</a:t>
            </a:r>
            <a:endParaRPr sz="13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877117"/>
            <a:ext cx="6858000" cy="81517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74794"/>
            <a:ext cx="6858000" cy="94312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29027"/>
            <a:ext cx="6858000" cy="884794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04672"/>
            <a:ext cx="6858000" cy="92966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33208"/>
            <a:ext cx="6858000" cy="903958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52236" y="0"/>
            <a:ext cx="6753524" cy="99059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1118498" y="527050"/>
            <a:ext cx="5472802" cy="88519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54000" y="6350"/>
            <a:ext cx="6299200" cy="98932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0200" y="1066800"/>
            <a:ext cx="6197600" cy="82295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64931" y="0"/>
            <a:ext cx="6728134" cy="99059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592420"/>
            <a:ext cx="6858000" cy="39832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20866" y="0"/>
            <a:ext cx="6453908" cy="99059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90622"/>
            <a:ext cx="6858000" cy="93247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22250" y="419100"/>
            <a:ext cx="6413500" cy="90677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17163"/>
            <a:ext cx="6719919" cy="88716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657053" y="918278"/>
            <a:ext cx="6200946" cy="8480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856174"/>
            <a:ext cx="5862483" cy="860568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68373"/>
            <a:ext cx="6858000" cy="9376410"/>
            <a:chOff x="0" y="368373"/>
            <a:chExt cx="6858000" cy="9376410"/>
          </a:xfrm>
        </p:grpSpPr>
        <p:pic>
          <p:nvPicPr>
            <p:cNvPr id="3" name="object 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368373"/>
              <a:ext cx="6858000" cy="403577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80501" y="4404152"/>
              <a:ext cx="4983413" cy="5340193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95849"/>
            <a:ext cx="6858000" cy="41423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5517945"/>
            <a:ext cx="6858000" cy="379220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58560"/>
            <a:ext cx="6858000" cy="898887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685800" y="2190750"/>
            <a:ext cx="5588000" cy="69087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641350" y="971550"/>
            <a:ext cx="5486400" cy="80263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731975"/>
            <a:ext cx="6187108" cy="877128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928650"/>
            <a:ext cx="6858000" cy="40486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03029"/>
            <a:ext cx="6858000" cy="418355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5583303"/>
            <a:ext cx="6858000" cy="391966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95250"/>
            <a:ext cx="6858000" cy="97154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622300" marR="5080" indent="-609600">
              <a:lnSpc>
                <a:spcPct val="101000"/>
              </a:lnSpc>
              <a:spcBef>
                <a:spcPts val="5"/>
              </a:spcBef>
            </a:pPr>
            <a:r>
              <a:rPr spc="-15"/>
              <a:t>学科建设</a:t>
            </a:r>
            <a:r>
              <a:rPr spc="-20"/>
              <a:t>及其他</a:t>
            </a:r>
            <a:endParaRPr spc="-2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79359"/>
            <a:ext cx="6858000" cy="9526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8073"/>
            <a:ext cx="6724288" cy="987792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9022"/>
            <a:ext cx="6858000" cy="9827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79201" y="3547364"/>
            <a:ext cx="3530600" cy="2128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800" spc="-25">
                <a:latin typeface="微软雅黑" panose="020B0503020204020204" charset="-122"/>
                <a:cs typeface="微软雅黑" panose="020B0503020204020204" charset="-122"/>
              </a:rPr>
              <a:t>科研</a:t>
            </a:r>
            <a:endParaRPr sz="13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1.08.14"/>
  <p:tag name="AS_TITLE" val="Aspose.Slides for .NET 4.0 Client Profile"/>
  <p:tag name="AS_VERSION" val="21.8"/>
  <p:tag name="COMMONDATA" val="eyJoZGlkIjoiODUyNDNkMmIzNWU1YWFmODkwMGM2NDJiYzNlNGVhMzM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/>
  <Paragraphs>6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学科建设及其他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剧本</cp:lastModifiedBy>
  <cp:revision>2</cp:revision>
  <cp:lastPrinted>2025-11-14T18:19:00Z</cp:lastPrinted>
  <dcterms:created xsi:type="dcterms:W3CDTF">2025-11-14T18:19:00Z</dcterms:created>
  <dcterms:modified xsi:type="dcterms:W3CDTF">2025-11-14T10:23:26Z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E12AF059622B4774AB0F0FAE8C0DB614_12</vt:lpwstr>
  </property>
  <property fmtid="{D5CDD505-2E9C-101B-9397-08002B2CF9AE}" pid="3" name="KSOProductBuildVer">
    <vt:lpwstr>2052-11.1.0.14036</vt:lpwstr>
  </property>
</Properties>
</file>